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Nunito Sans SemiBold"/>
      <p:regular r:id="rId18"/>
      <p:bold r:id="rId19"/>
      <p:italic r:id="rId20"/>
      <p:boldItalic r:id="rId21"/>
    </p:embeddedFont>
    <p:embeddedFont>
      <p:font typeface="Montserrat ExtraBold"/>
      <p:bold r:id="rId22"/>
      <p:boldItalic r:id="rId23"/>
    </p:embeddedFont>
    <p:embeddedFont>
      <p:font typeface="Nuni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SemiBold-italic.fntdata"/><Relationship Id="rId22" Type="http://schemas.openxmlformats.org/officeDocument/2006/relationships/font" Target="fonts/MontserratExtraBold-bold.fntdata"/><Relationship Id="rId21" Type="http://schemas.openxmlformats.org/officeDocument/2006/relationships/font" Target="fonts/NunitoSansSemiBold-boldItalic.fntdata"/><Relationship Id="rId24" Type="http://schemas.openxmlformats.org/officeDocument/2006/relationships/font" Target="fonts/NunitoSans-regular.fntdata"/><Relationship Id="rId23" Type="http://schemas.openxmlformats.org/officeDocument/2006/relationships/font" Target="fonts/Montserrat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-italic.fntdata"/><Relationship Id="rId25" Type="http://schemas.openxmlformats.org/officeDocument/2006/relationships/font" Target="fonts/NunitoSans-bold.fntdata"/><Relationship Id="rId27" Type="http://schemas.openxmlformats.org/officeDocument/2006/relationships/font" Target="fonts/Nuni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NunitoSansSemiBold-bold.fntdata"/><Relationship Id="rId18" Type="http://schemas.openxmlformats.org/officeDocument/2006/relationships/font" Target="fonts/Nunito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1342340a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1342340a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“Title”: Diperuntukkan penulisan judul presentasi, subjudul dan keterangan lain seperti nama dan NIM.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1342340a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1342340a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“Section header”: Diperuntukkan penulisan judul bab, subbab atau bagian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87997393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87997393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“Content”: Diperuntukkan penulisan konten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1342340a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1342340a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“Blank”: Diperuntukkan sebagai penutup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475"/>
            <a:ext cx="9144000" cy="51435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" y="1818924"/>
            <a:ext cx="3420000" cy="33245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6871500" y="0"/>
            <a:ext cx="2272500" cy="2529775"/>
            <a:chOff x="6871500" y="0"/>
            <a:chExt cx="2272500" cy="2529775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871500" y="0"/>
              <a:ext cx="2272500" cy="2529775"/>
              <a:chOff x="6871500" y="-475"/>
              <a:chExt cx="2272500" cy="2529775"/>
            </a:xfrm>
          </p:grpSpPr>
          <p:sp>
            <p:nvSpPr>
              <p:cNvPr id="14" name="Google Shape;14;p2"/>
              <p:cNvSpPr/>
              <p:nvPr/>
            </p:nvSpPr>
            <p:spPr>
              <a:xfrm rot="5400000">
                <a:off x="6875850" y="-4825"/>
                <a:ext cx="2263800" cy="2272500"/>
              </a:xfrm>
              <a:prstGeom prst="diagStripe">
                <a:avLst>
                  <a:gd fmla="val 0" name="adj"/>
                </a:avLst>
              </a:prstGeom>
              <a:solidFill>
                <a:srgbClr val="9049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7135200" y="520500"/>
                <a:ext cx="2004900" cy="2012700"/>
              </a:xfrm>
              <a:prstGeom prst="diagStripe">
                <a:avLst>
                  <a:gd fmla="val 77422" name="adj"/>
                </a:avLst>
              </a:prstGeom>
              <a:solidFill>
                <a:srgbClr val="EA4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6" name="Google Shape;16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22500" y="251475"/>
              <a:ext cx="996299" cy="451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1828800" y="1578400"/>
            <a:ext cx="63036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847300" y="3462900"/>
            <a:ext cx="47262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Sans SemiBold"/>
              <a:buNone/>
              <a:defRPr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2" type="subTitle"/>
          </p:nvPr>
        </p:nvSpPr>
        <p:spPr>
          <a:xfrm>
            <a:off x="1828800" y="1274175"/>
            <a:ext cx="4726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5400000">
            <a:off x="3449" y="1430073"/>
            <a:ext cx="1777200" cy="1784100"/>
          </a:xfrm>
          <a:prstGeom prst="diagStripe">
            <a:avLst>
              <a:gd fmla="val 60155" name="adj"/>
            </a:avLst>
          </a:prstGeom>
          <a:solidFill>
            <a:srgbClr val="EA4D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-475"/>
            <a:ext cx="9144000" cy="51435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02700"/>
            <a:ext cx="3424674" cy="4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432850" y="1997400"/>
            <a:ext cx="7251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6871500" y="0"/>
            <a:ext cx="2272500" cy="2529775"/>
            <a:chOff x="6871500" y="0"/>
            <a:chExt cx="2272500" cy="2529775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6871500" y="0"/>
              <a:ext cx="2272500" cy="2529775"/>
              <a:chOff x="6871500" y="-475"/>
              <a:chExt cx="2272500" cy="2529775"/>
            </a:xfrm>
          </p:grpSpPr>
          <p:sp>
            <p:nvSpPr>
              <p:cNvPr id="29" name="Google Shape;29;p3"/>
              <p:cNvSpPr/>
              <p:nvPr/>
            </p:nvSpPr>
            <p:spPr>
              <a:xfrm rot="5400000">
                <a:off x="6875850" y="-4825"/>
                <a:ext cx="2263800" cy="2272500"/>
              </a:xfrm>
              <a:prstGeom prst="diagStripe">
                <a:avLst>
                  <a:gd fmla="val 0" name="adj"/>
                </a:avLst>
              </a:prstGeom>
              <a:solidFill>
                <a:srgbClr val="9049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5400000">
                <a:off x="7135200" y="520500"/>
                <a:ext cx="2004900" cy="2012700"/>
              </a:xfrm>
              <a:prstGeom prst="diagStripe">
                <a:avLst>
                  <a:gd fmla="val 77422" name="adj"/>
                </a:avLst>
              </a:prstGeom>
              <a:solidFill>
                <a:srgbClr val="EA4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1" name="Google Shape;31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22500" y="251475"/>
              <a:ext cx="996299" cy="45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02700"/>
            <a:ext cx="3424674" cy="4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type="title"/>
          </p:nvPr>
        </p:nvSpPr>
        <p:spPr>
          <a:xfrm>
            <a:off x="432900" y="393750"/>
            <a:ext cx="6687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432900" y="1406775"/>
            <a:ext cx="79035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6871500" y="0"/>
            <a:ext cx="2272500" cy="2529775"/>
            <a:chOff x="6871500" y="0"/>
            <a:chExt cx="2272500" cy="2529775"/>
          </a:xfrm>
        </p:grpSpPr>
        <p:grpSp>
          <p:nvGrpSpPr>
            <p:cNvPr id="38" name="Google Shape;38;p4"/>
            <p:cNvGrpSpPr/>
            <p:nvPr/>
          </p:nvGrpSpPr>
          <p:grpSpPr>
            <a:xfrm>
              <a:off x="6871500" y="0"/>
              <a:ext cx="2272500" cy="2529775"/>
              <a:chOff x="6871500" y="-475"/>
              <a:chExt cx="2272500" cy="2529775"/>
            </a:xfrm>
          </p:grpSpPr>
          <p:sp>
            <p:nvSpPr>
              <p:cNvPr id="39" name="Google Shape;39;p4"/>
              <p:cNvSpPr/>
              <p:nvPr/>
            </p:nvSpPr>
            <p:spPr>
              <a:xfrm rot="5400000">
                <a:off x="6875850" y="-4825"/>
                <a:ext cx="2263800" cy="2272500"/>
              </a:xfrm>
              <a:prstGeom prst="diagStripe">
                <a:avLst>
                  <a:gd fmla="val 0" name="adj"/>
                </a:avLst>
              </a:prstGeom>
              <a:solidFill>
                <a:srgbClr val="9049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 rot="5400000">
                <a:off x="7135200" y="520500"/>
                <a:ext cx="2004900" cy="2012700"/>
              </a:xfrm>
              <a:prstGeom prst="diagStripe">
                <a:avLst>
                  <a:gd fmla="val 77422" name="adj"/>
                </a:avLst>
              </a:prstGeom>
              <a:solidFill>
                <a:srgbClr val="EA4D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41" name="Google Shape;41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22500" y="251475"/>
              <a:ext cx="996299" cy="451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90499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61860" y="2159550"/>
            <a:ext cx="1820281" cy="8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04992"/>
              </a:buClr>
              <a:buSzPts val="2800"/>
              <a:buFont typeface="Montserrat"/>
              <a:buNone/>
              <a:defRPr sz="28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4D50"/>
              </a:buClr>
              <a:buSzPts val="1300"/>
              <a:buFont typeface="Nunito Sans"/>
              <a:buChar char="●"/>
              <a:defRPr sz="13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A4D50"/>
              </a:buClr>
              <a:buSzPts val="1100"/>
              <a:buFont typeface="Nunito Sans"/>
              <a:buChar char="○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A4D50"/>
              </a:buClr>
              <a:buSzPts val="1100"/>
              <a:buFont typeface="Nunito Sans"/>
              <a:buChar char="■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A4D50"/>
              </a:buClr>
              <a:buSzPts val="1100"/>
              <a:buFont typeface="Nunito Sans"/>
              <a:buChar char="●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A4D50"/>
              </a:buClr>
              <a:buSzPts val="1100"/>
              <a:buFont typeface="Nunito Sans"/>
              <a:buChar char="○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A4D50"/>
              </a:buClr>
              <a:buSzPts val="1100"/>
              <a:buFont typeface="Nunito Sans"/>
              <a:buChar char="■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A4D50"/>
              </a:buClr>
              <a:buSzPts val="1100"/>
              <a:buFont typeface="Nunito Sans"/>
              <a:buChar char="●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A4D50"/>
              </a:buClr>
              <a:buSzPts val="1100"/>
              <a:buFont typeface="Nunito Sans"/>
              <a:buChar char="○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A4D50"/>
              </a:buClr>
              <a:buSzPts val="1100"/>
              <a:buFont typeface="Nunito Sans"/>
              <a:buChar char="■"/>
              <a:defRPr sz="1100">
                <a:solidFill>
                  <a:srgbClr val="EA4D5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000">
                <a:solidFill>
                  <a:srgbClr val="90499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ctrTitle"/>
          </p:nvPr>
        </p:nvSpPr>
        <p:spPr>
          <a:xfrm>
            <a:off x="1828800" y="1578400"/>
            <a:ext cx="63036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3847300" y="3462900"/>
            <a:ext cx="47262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828800" y="1274175"/>
            <a:ext cx="4726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32850" y="1997400"/>
            <a:ext cx="7251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432900" y="393750"/>
            <a:ext cx="6687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432900" y="1406775"/>
            <a:ext cx="79035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KV UMN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